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59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C629-4A17-CD48-9DEF-A9CD9ACCD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93C43-9B2D-6641-AD79-EBD25D787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0D2FF-931F-AB4C-A3DC-42CB1C11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D175D-58A5-7C4C-BFCF-FAD8A744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4AE45-C1EF-5D48-8B5E-2E9DB429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0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2FD-99A0-1D4C-A7A8-631939E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A03DD-6297-A646-893A-1B93BAD7B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D2C60-B8B2-624E-9172-2D4AE432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4EF0-3008-9E4F-9FB9-FC6804F7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F243F-83F8-354D-B779-7629B059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B7B4C5-979E-B442-BE1F-38DC8A1BA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ABF80-D12B-064A-84A9-2F9F75894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9079-2553-1049-98C4-EFF5993C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6B00-208D-1A45-8E80-48155524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32ECD-F3AE-AF4C-8A41-94D60A0E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7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73F8-FA88-FC4E-A328-28EF5724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F3CB-F174-A541-A983-84E3A708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0DF5-2805-8D4D-98E3-12427315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1259E-CA01-9C41-BDA2-92295F2C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575A-A155-2C43-B945-F5CE8937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3D5B-1FDA-E74E-8EEF-0D6FA41A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E6F3-75AF-2242-928F-16DAA41A8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90D32-0149-0A4E-B012-09149C41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68C0D-146F-C247-9B7D-3DF5151A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E0A6-ED6D-9B4B-B0F7-F4F009D3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6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264A-C6C5-1745-98B7-19983606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6DB6-F23C-DD43-8EF7-5D232501F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ACEBE-ADD5-FB49-96DD-4326DC656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DA02-FFD3-6A4B-94AE-93884732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1C13F-6B56-9248-B7D5-B3F452F5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2C702-7935-E743-98BD-FE9BB271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EE6A-4212-0642-9584-1C405255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23A1F-8B94-1C4D-8FE6-E66AB1375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003B-F097-3447-98D4-0A4A98152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9EA5E-3994-734D-B0EF-1C6411756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828FB-F17D-074A-B262-2332F9552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71898-15F9-5A40-A1B8-C6A5C7CE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D3553-BEDF-1546-AE33-C414DF99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5B2953-A5B3-DC48-9B01-6D33F3D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4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315F-2CDE-694C-83F4-3B61F04E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2476-8999-8948-9EE1-44AAD12D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1E8E-A6A0-9944-A92C-E33CA992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32333-D8C1-8140-AF13-A4C9F3A8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86916-CDB1-1C4D-8E39-E559B89F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9F610-BA56-7247-B568-27E17B9F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00035-D971-2E4D-B142-1C2D398F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8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F415-2783-AF4C-8C03-F8B55830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A94E-AB5B-BC45-AD0B-F63CC3CE9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89F6C-0BC8-F64A-9B46-445F983E4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3CFE9-930A-F340-8E31-44DC6025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40FF1-B49D-D14B-A02E-D80C6FA91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60071-5248-9441-8282-A6B2BA48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1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8A01-4E92-A847-91DA-E46ED668A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7458-41A8-1F48-925D-B90BECA3F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10C2-AA15-1744-9073-FBFC40370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0C70C-89AB-194E-86B1-3029167D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B8623-6DB8-B242-B2AA-001AF63A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61B30-7862-D844-BF3E-B625D841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2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9DF88-A44D-7A40-9CC5-CA3A210F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EC431-4779-D84F-A94A-F0115BF7E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DD087-2560-5547-BA01-72126832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F779-E64E-B445-8923-A4B4AAB126B8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B4CD2-A4E3-4749-8F0F-DB7AD24E8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C320C-BBC3-1C43-86E7-2764B53AC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FF0C-4B1E-8646-AF60-85BF2E82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690FDD-7CA4-944E-BB9C-2A5BA307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715320"/>
            <a:ext cx="8216900" cy="4108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545F13-1616-224E-AF30-BB1CE13726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 of Reddit Posts</a:t>
            </a:r>
          </a:p>
        </p:txBody>
      </p:sp>
    </p:spTree>
    <p:extLst>
      <p:ext uri="{BB962C8B-B14F-4D97-AF65-F5344CB8AC3E}">
        <p14:creationId xmlns:p14="http://schemas.microsoft.com/office/powerpoint/2010/main" val="273528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DDC3-BD23-0441-AC03-751B1FE5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FDF7A-6366-024E-B2C4-479DBF25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94700"/>
            <a:ext cx="6045200" cy="353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72629-DA9E-9548-965B-A170E518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3238500"/>
            <a:ext cx="6019800" cy="343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546EC-2744-3F45-882B-8CC508C984C3}"/>
              </a:ext>
            </a:extLst>
          </p:cNvPr>
          <p:cNvSpPr txBox="1"/>
          <p:nvPr/>
        </p:nvSpPr>
        <p:spPr>
          <a:xfrm>
            <a:off x="1155700" y="4825999"/>
            <a:ext cx="359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0E78A-AC7E-4D4F-AA88-671758A5D267}"/>
              </a:ext>
            </a:extLst>
          </p:cNvPr>
          <p:cNvSpPr txBox="1"/>
          <p:nvPr/>
        </p:nvSpPr>
        <p:spPr>
          <a:xfrm>
            <a:off x="8013700" y="2653725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8886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0CC8-A9E8-8E48-A2FC-E6D8C0F0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Keywords (AI vs ML)(</a:t>
            </a:r>
            <a:r>
              <a:rPr lang="en-US" dirty="0" err="1"/>
              <a:t>CountVectorizer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2226C-D393-9E4C-A11B-4074E6F6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502569"/>
            <a:ext cx="5334000" cy="473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01004-6B82-2B44-89E8-836D170E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02569"/>
            <a:ext cx="5321300" cy="47117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FF7884D-433D-C446-9B1C-AF3C7471BF42}"/>
              </a:ext>
            </a:extLst>
          </p:cNvPr>
          <p:cNvSpPr/>
          <p:nvPr/>
        </p:nvSpPr>
        <p:spPr>
          <a:xfrm>
            <a:off x="558800" y="4686300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042BA2B-D9B5-0D4D-8976-FAFE8E6B9E8C}"/>
              </a:ext>
            </a:extLst>
          </p:cNvPr>
          <p:cNvSpPr/>
          <p:nvPr/>
        </p:nvSpPr>
        <p:spPr>
          <a:xfrm>
            <a:off x="558800" y="4243983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8AA541B-CFFC-2A46-857A-62B3D57B2CCB}"/>
              </a:ext>
            </a:extLst>
          </p:cNvPr>
          <p:cNvSpPr/>
          <p:nvPr/>
        </p:nvSpPr>
        <p:spPr>
          <a:xfrm>
            <a:off x="558800" y="5329336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2078D57A-95D3-D548-970E-E9E5EDA3EEA1}"/>
              </a:ext>
            </a:extLst>
          </p:cNvPr>
          <p:cNvSpPr/>
          <p:nvPr/>
        </p:nvSpPr>
        <p:spPr>
          <a:xfrm>
            <a:off x="6362700" y="5075634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223C11A-0786-4E43-8AE9-24BDE928DADB}"/>
              </a:ext>
            </a:extLst>
          </p:cNvPr>
          <p:cNvSpPr/>
          <p:nvPr/>
        </p:nvSpPr>
        <p:spPr>
          <a:xfrm>
            <a:off x="6362700" y="5291534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85EC559-88FB-CA4F-AAE6-063F23FE82BC}"/>
              </a:ext>
            </a:extLst>
          </p:cNvPr>
          <p:cNvSpPr/>
          <p:nvPr/>
        </p:nvSpPr>
        <p:spPr>
          <a:xfrm>
            <a:off x="6362700" y="5708252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37317BD-B43E-664C-A499-C902675D153E}"/>
              </a:ext>
            </a:extLst>
          </p:cNvPr>
          <p:cNvSpPr/>
          <p:nvPr/>
        </p:nvSpPr>
        <p:spPr>
          <a:xfrm>
            <a:off x="558800" y="4884935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1A64C2A-716E-A043-81B3-EB97B6CBD7A5}"/>
              </a:ext>
            </a:extLst>
          </p:cNvPr>
          <p:cNvSpPr/>
          <p:nvPr/>
        </p:nvSpPr>
        <p:spPr>
          <a:xfrm>
            <a:off x="6362700" y="4459883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8B3AD9A2-04FB-B741-9639-0424B1AF66AD}"/>
              </a:ext>
            </a:extLst>
          </p:cNvPr>
          <p:cNvSpPr/>
          <p:nvPr/>
        </p:nvSpPr>
        <p:spPr>
          <a:xfrm>
            <a:off x="558800" y="3441600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93104B2-3A03-9D44-89C1-DBBDA1C215E7}"/>
              </a:ext>
            </a:extLst>
          </p:cNvPr>
          <p:cNvSpPr/>
          <p:nvPr/>
        </p:nvSpPr>
        <p:spPr>
          <a:xfrm>
            <a:off x="558800" y="4457799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E1728167-F758-1148-98AD-F4D39F8022CA}"/>
              </a:ext>
            </a:extLst>
          </p:cNvPr>
          <p:cNvSpPr/>
          <p:nvPr/>
        </p:nvSpPr>
        <p:spPr>
          <a:xfrm>
            <a:off x="6362700" y="3616323"/>
            <a:ext cx="787400" cy="2159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2855B38A-F1CD-DF4C-B104-C6A1068F194C}"/>
              </a:ext>
            </a:extLst>
          </p:cNvPr>
          <p:cNvSpPr/>
          <p:nvPr/>
        </p:nvSpPr>
        <p:spPr>
          <a:xfrm>
            <a:off x="2971800" y="2064645"/>
            <a:ext cx="2647950" cy="26892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top common words</a:t>
            </a:r>
          </a:p>
        </p:txBody>
      </p:sp>
    </p:spTree>
    <p:extLst>
      <p:ext uri="{BB962C8B-B14F-4D97-AF65-F5344CB8AC3E}">
        <p14:creationId xmlns:p14="http://schemas.microsoft.com/office/powerpoint/2010/main" val="403512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78752-E7A2-D241-92FA-8ED7A4E5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1130299"/>
            <a:ext cx="5295900" cy="2922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988F2-EDA2-3541-854A-8683FD19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3C64-DB8B-C647-8DF0-B103B837B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>
                <a:highlight>
                  <a:srgbClr val="FFFF00"/>
                </a:highlight>
              </a:rPr>
              <a:t>CountVectorizer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Model 1 : </a:t>
            </a:r>
            <a:r>
              <a:rPr lang="en-US" dirty="0" err="1"/>
              <a:t>LogisticRegression</a:t>
            </a:r>
            <a:endParaRPr lang="en-US" dirty="0"/>
          </a:p>
          <a:p>
            <a:pPr lvl="1"/>
            <a:r>
              <a:rPr lang="en-US" dirty="0"/>
              <a:t>Model 2 : </a:t>
            </a:r>
            <a:r>
              <a:rPr lang="en-US" dirty="0" err="1">
                <a:highlight>
                  <a:srgbClr val="FFFF00"/>
                </a:highlight>
              </a:rPr>
              <a:t>Navie</a:t>
            </a:r>
            <a:r>
              <a:rPr lang="en-US" dirty="0">
                <a:highlight>
                  <a:srgbClr val="FFFF00"/>
                </a:highlight>
              </a:rPr>
              <a:t> Bayes </a:t>
            </a:r>
          </a:p>
          <a:p>
            <a:pPr lvl="1"/>
            <a:r>
              <a:rPr lang="en-US" dirty="0"/>
              <a:t>Model 3 : </a:t>
            </a:r>
            <a:r>
              <a:rPr lang="en-US" dirty="0" err="1"/>
              <a:t>GradientBoostingClassifier</a:t>
            </a:r>
            <a:endParaRPr lang="en-US" dirty="0"/>
          </a:p>
          <a:p>
            <a:endParaRPr lang="en-US" dirty="0"/>
          </a:p>
          <a:p>
            <a:r>
              <a:rPr lang="en-US" dirty="0"/>
              <a:t>Using TF-IDF Vectorizer</a:t>
            </a:r>
          </a:p>
          <a:p>
            <a:pPr lvl="1"/>
            <a:r>
              <a:rPr lang="en-US" dirty="0"/>
              <a:t>Model 4 : </a:t>
            </a:r>
            <a:r>
              <a:rPr lang="en-US" dirty="0" err="1"/>
              <a:t>LogisticRegression</a:t>
            </a:r>
            <a:endParaRPr lang="en-US" dirty="0"/>
          </a:p>
          <a:p>
            <a:pPr lvl="1"/>
            <a:r>
              <a:rPr lang="en-US" dirty="0"/>
              <a:t>Model 5 : </a:t>
            </a:r>
            <a:r>
              <a:rPr lang="en-US" dirty="0" err="1"/>
              <a:t>Navie</a:t>
            </a:r>
            <a:r>
              <a:rPr lang="en-US" dirty="0"/>
              <a:t> Bayes </a:t>
            </a:r>
          </a:p>
          <a:p>
            <a:pPr lvl="1"/>
            <a:r>
              <a:rPr lang="en-US" dirty="0"/>
              <a:t>Model 6 : </a:t>
            </a:r>
            <a:r>
              <a:rPr lang="en-US" dirty="0" err="1"/>
              <a:t>GradientBoostingClassifier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9108E-BED5-9543-B1F5-215CF7732BB6}"/>
              </a:ext>
            </a:extLst>
          </p:cNvPr>
          <p:cNvSpPr txBox="1"/>
          <p:nvPr/>
        </p:nvSpPr>
        <p:spPr>
          <a:xfrm>
            <a:off x="6807200" y="4768502"/>
            <a:ext cx="518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Final Model for Test Prediction:</a:t>
            </a:r>
          </a:p>
          <a:p>
            <a:r>
              <a:rPr lang="en-US" sz="2800" dirty="0"/>
              <a:t>Naïve Bayes with </a:t>
            </a:r>
            <a:r>
              <a:rPr lang="en-US" sz="2800" dirty="0" err="1"/>
              <a:t>CountVectorizer</a:t>
            </a:r>
            <a:r>
              <a:rPr lang="en-US" sz="2800" dirty="0"/>
              <a:t>, 84%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3FE1887-4F12-4048-AC60-C9AC047F3D62}"/>
              </a:ext>
            </a:extLst>
          </p:cNvPr>
          <p:cNvSpPr/>
          <p:nvPr/>
        </p:nvSpPr>
        <p:spPr>
          <a:xfrm>
            <a:off x="6807200" y="2013375"/>
            <a:ext cx="5181600" cy="39308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AA770D0-FDBD-B840-AA8D-ABF8DE40C0E9}"/>
              </a:ext>
            </a:extLst>
          </p:cNvPr>
          <p:cNvSpPr/>
          <p:nvPr/>
        </p:nvSpPr>
        <p:spPr>
          <a:xfrm>
            <a:off x="6692900" y="5651400"/>
            <a:ext cx="1143000" cy="50209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7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4A2C-B667-9541-AEB7-5EEA0B8A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(Mis-Classification)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93276-5FD8-BC45-B55C-6DC9326F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52550"/>
            <a:ext cx="10058400" cy="4152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8EB5C-454A-E045-ADE7-04937F567D10}"/>
              </a:ext>
            </a:extLst>
          </p:cNvPr>
          <p:cNvSpPr/>
          <p:nvPr/>
        </p:nvSpPr>
        <p:spPr>
          <a:xfrm>
            <a:off x="711200" y="5671235"/>
            <a:ext cx="6083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True Negatives: 215		Positive Class.  (1)   : ML </a:t>
            </a:r>
          </a:p>
          <a:p>
            <a:r>
              <a:rPr lang="en-SG" dirty="0">
                <a:highlight>
                  <a:srgbClr val="FFFF00"/>
                </a:highlight>
              </a:rPr>
              <a:t>False Positives: 72 </a:t>
            </a:r>
            <a:r>
              <a:rPr lang="en-SG" dirty="0"/>
              <a:t>	                                   Negative Class (0).  : AI</a:t>
            </a:r>
          </a:p>
          <a:p>
            <a:r>
              <a:rPr lang="en-SG" dirty="0">
                <a:highlight>
                  <a:srgbClr val="FFFF00"/>
                </a:highlight>
              </a:rPr>
              <a:t>False Negatives: 26 </a:t>
            </a:r>
          </a:p>
          <a:p>
            <a:r>
              <a:rPr lang="en-SG" dirty="0"/>
              <a:t>True Positives: 216</a:t>
            </a:r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F53783-92D2-F64D-91D5-38C5C2E01270}"/>
              </a:ext>
            </a:extLst>
          </p:cNvPr>
          <p:cNvSpPr/>
          <p:nvPr/>
        </p:nvSpPr>
        <p:spPr>
          <a:xfrm>
            <a:off x="9105900" y="1690688"/>
            <a:ext cx="1663700" cy="3413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52F5522-93FC-9C40-92EA-0304402D4570}"/>
              </a:ext>
            </a:extLst>
          </p:cNvPr>
          <p:cNvSpPr/>
          <p:nvPr/>
        </p:nvSpPr>
        <p:spPr>
          <a:xfrm>
            <a:off x="8140700" y="4655345"/>
            <a:ext cx="2527300" cy="3413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CD4587D-5A85-0F4E-8C77-39589002A774}"/>
              </a:ext>
            </a:extLst>
          </p:cNvPr>
          <p:cNvSpPr/>
          <p:nvPr/>
        </p:nvSpPr>
        <p:spPr>
          <a:xfrm>
            <a:off x="7035800" y="3002360"/>
            <a:ext cx="3733800" cy="3413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A485001-69B8-7441-A2B5-C75DF7140C28}"/>
              </a:ext>
            </a:extLst>
          </p:cNvPr>
          <p:cNvSpPr/>
          <p:nvPr/>
        </p:nvSpPr>
        <p:spPr>
          <a:xfrm>
            <a:off x="8750300" y="2346524"/>
            <a:ext cx="1917700" cy="3413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5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13FC-8680-EA42-8276-FA465560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FBB0-8731-844C-B572-9275E24B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Mis-Classification Posts : ML keywords in AI subforum</a:t>
            </a:r>
          </a:p>
          <a:p>
            <a:r>
              <a:rPr lang="en-US" dirty="0"/>
              <a:t>More people are talking about ML but posts in AI subforum</a:t>
            </a:r>
          </a:p>
          <a:p>
            <a:r>
              <a:rPr lang="en-US" dirty="0"/>
              <a:t>Confusion between the 2 topics</a:t>
            </a:r>
          </a:p>
          <a:p>
            <a:r>
              <a:rPr lang="en-US" dirty="0"/>
              <a:t>Use the model to clean up the forum posts</a:t>
            </a:r>
          </a:p>
          <a:p>
            <a:r>
              <a:rPr lang="en-US" dirty="0"/>
              <a:t>Machine Learning need to learn from ”Good Data”!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7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3B23D-E297-2841-AD94-4CA90990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04" y="0"/>
            <a:ext cx="6639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6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156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Dataset</vt:lpstr>
      <vt:lpstr>Top Keywords (AI vs ML)(CountVectorizer)</vt:lpstr>
      <vt:lpstr>Modeling Approach</vt:lpstr>
      <vt:lpstr>Model Performance (Mis-Classification)</vt:lpstr>
      <vt:lpstr>Conclusion/Recommendation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Yeo Benjamin</dc:creator>
  <cp:lastModifiedBy>Yeo Benjamin</cp:lastModifiedBy>
  <cp:revision>19</cp:revision>
  <dcterms:created xsi:type="dcterms:W3CDTF">2019-10-24T15:26:39Z</dcterms:created>
  <dcterms:modified xsi:type="dcterms:W3CDTF">2019-12-13T08:51:57Z</dcterms:modified>
</cp:coreProperties>
</file>